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8.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9.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1.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2.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13.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4.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15.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16.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17.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8.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19.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20.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24"/>
  </p:notesMasterIdLst>
  <p:sldIdLst>
    <p:sldId id="257" r:id="rId3"/>
    <p:sldId id="376" r:id="rId4"/>
    <p:sldId id="374" r:id="rId5"/>
    <p:sldId id="378" r:id="rId6"/>
    <p:sldId id="345" r:id="rId7"/>
    <p:sldId id="379" r:id="rId8"/>
    <p:sldId id="380" r:id="rId9"/>
    <p:sldId id="386" r:id="rId10"/>
    <p:sldId id="381" r:id="rId11"/>
    <p:sldId id="385" r:id="rId12"/>
    <p:sldId id="382" r:id="rId13"/>
    <p:sldId id="383" r:id="rId14"/>
    <p:sldId id="370" r:id="rId15"/>
    <p:sldId id="384" r:id="rId16"/>
    <p:sldId id="387" r:id="rId17"/>
    <p:sldId id="388" r:id="rId18"/>
    <p:sldId id="389" r:id="rId19"/>
    <p:sldId id="390" r:id="rId20"/>
    <p:sldId id="391" r:id="rId21"/>
    <p:sldId id="392" r:id="rId22"/>
    <p:sldId id="3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60"/>
  </p:normalViewPr>
  <p:slideViewPr>
    <p:cSldViewPr snapToGrid="0">
      <p:cViewPr varScale="1">
        <p:scale>
          <a:sx n="119" d="100"/>
          <a:sy n="119"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a:t>
            </a:fld>
            <a:endParaRPr lang="en-US"/>
          </a:p>
        </p:txBody>
      </p:sp>
    </p:spTree>
    <p:extLst>
      <p:ext uri="{BB962C8B-B14F-4D97-AF65-F5344CB8AC3E}">
        <p14:creationId xmlns:p14="http://schemas.microsoft.com/office/powerpoint/2010/main" val="263187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107075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40303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183308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410598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134210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15</a:t>
            </a:fld>
            <a:endParaRPr lang="en-US"/>
          </a:p>
        </p:txBody>
      </p:sp>
    </p:spTree>
    <p:extLst>
      <p:ext uri="{BB962C8B-B14F-4D97-AF65-F5344CB8AC3E}">
        <p14:creationId xmlns:p14="http://schemas.microsoft.com/office/powerpoint/2010/main" val="182075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16</a:t>
            </a:fld>
            <a:endParaRPr lang="en-US"/>
          </a:p>
        </p:txBody>
      </p:sp>
    </p:spTree>
    <p:extLst>
      <p:ext uri="{BB962C8B-B14F-4D97-AF65-F5344CB8AC3E}">
        <p14:creationId xmlns:p14="http://schemas.microsoft.com/office/powerpoint/2010/main" val="4235379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17</a:t>
            </a:fld>
            <a:endParaRPr lang="en-US"/>
          </a:p>
        </p:txBody>
      </p:sp>
    </p:spTree>
    <p:extLst>
      <p:ext uri="{BB962C8B-B14F-4D97-AF65-F5344CB8AC3E}">
        <p14:creationId xmlns:p14="http://schemas.microsoft.com/office/powerpoint/2010/main" val="1931563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18</a:t>
            </a:fld>
            <a:endParaRPr lang="en-US"/>
          </a:p>
        </p:txBody>
      </p:sp>
    </p:spTree>
    <p:extLst>
      <p:ext uri="{BB962C8B-B14F-4D97-AF65-F5344CB8AC3E}">
        <p14:creationId xmlns:p14="http://schemas.microsoft.com/office/powerpoint/2010/main" val="3483561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19</a:t>
            </a:fld>
            <a:endParaRPr lang="en-US"/>
          </a:p>
        </p:txBody>
      </p:sp>
    </p:spTree>
    <p:extLst>
      <p:ext uri="{BB962C8B-B14F-4D97-AF65-F5344CB8AC3E}">
        <p14:creationId xmlns:p14="http://schemas.microsoft.com/office/powerpoint/2010/main" val="19312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4125730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20</a:t>
            </a:fld>
            <a:endParaRPr lang="en-US"/>
          </a:p>
        </p:txBody>
      </p:sp>
    </p:spTree>
    <p:extLst>
      <p:ext uri="{BB962C8B-B14F-4D97-AF65-F5344CB8AC3E}">
        <p14:creationId xmlns:p14="http://schemas.microsoft.com/office/powerpoint/2010/main" val="22286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21</a:t>
            </a:fld>
            <a:endParaRPr lang="en-US"/>
          </a:p>
        </p:txBody>
      </p:sp>
    </p:spTree>
    <p:extLst>
      <p:ext uri="{BB962C8B-B14F-4D97-AF65-F5344CB8AC3E}">
        <p14:creationId xmlns:p14="http://schemas.microsoft.com/office/powerpoint/2010/main" val="169777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418853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601255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1560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436485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96478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110292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145910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emf"/><Relationship Id="rId5" Type="http://schemas.openxmlformats.org/officeDocument/2006/relationships/tags" Target="../tags/tag11.xml"/><Relationship Id="rId10" Type="http://schemas.openxmlformats.org/officeDocument/2006/relationships/image" Target="../media/image7.png"/><Relationship Id="rId4" Type="http://schemas.openxmlformats.org/officeDocument/2006/relationships/tags" Target="../tags/tag10.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image" Target="../media/image8.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image" Target="../media/image1.png"/><Relationship Id="rId2" Type="http://schemas.openxmlformats.org/officeDocument/2006/relationships/tags" Target="../tags/tag126.xml"/><Relationship Id="rId16" Type="http://schemas.openxmlformats.org/officeDocument/2006/relationships/notesSlide" Target="../notesSlides/notesSlide10.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slideLayout" Target="../slideLayouts/slideLayout4.xml"/><Relationship Id="rId10" Type="http://schemas.openxmlformats.org/officeDocument/2006/relationships/tags" Target="../tags/tag134.xml"/><Relationship Id="rId19" Type="http://schemas.openxmlformats.org/officeDocument/2006/relationships/image" Target="../media/image17.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s>
</file>

<file path=ppt/slides/_rels/slide11.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image" Target="../media/image8.pn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image" Target="../media/image1.png"/><Relationship Id="rId2" Type="http://schemas.openxmlformats.org/officeDocument/2006/relationships/tags" Target="../tags/tag140.xml"/><Relationship Id="rId16" Type="http://schemas.openxmlformats.org/officeDocument/2006/relationships/notesSlide" Target="../notesSlides/notesSlide11.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slideLayout" Target="../slideLayouts/slideLayout4.xml"/><Relationship Id="rId10" Type="http://schemas.openxmlformats.org/officeDocument/2006/relationships/tags" Target="../tags/tag148.xml"/><Relationship Id="rId19" Type="http://schemas.openxmlformats.org/officeDocument/2006/relationships/image" Target="../media/image18.png"/><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s/_rels/slide12.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image" Target="../media/image8.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1.png"/><Relationship Id="rId2" Type="http://schemas.openxmlformats.org/officeDocument/2006/relationships/tags" Target="../tags/tag154.xml"/><Relationship Id="rId16" Type="http://schemas.openxmlformats.org/officeDocument/2006/relationships/notesSlide" Target="../notesSlides/notesSlide12.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Layout" Target="../slideLayouts/slideLayout4.xml"/><Relationship Id="rId10" Type="http://schemas.openxmlformats.org/officeDocument/2006/relationships/tags" Target="../tags/tag162.xml"/><Relationship Id="rId19" Type="http://schemas.openxmlformats.org/officeDocument/2006/relationships/image" Target="../media/image19.pn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13.xml.rels><?xml version="1.0" encoding="UTF-8" standalone="yes"?>
<Relationships xmlns="http://schemas.openxmlformats.org/package/2006/relationships"><Relationship Id="rId8" Type="http://schemas.microsoft.com/office/2007/relationships/media" Target="../media/media6.mp4"/><Relationship Id="rId13" Type="http://schemas.openxmlformats.org/officeDocument/2006/relationships/tags" Target="../tags/tag177.xml"/><Relationship Id="rId18" Type="http://schemas.openxmlformats.org/officeDocument/2006/relationships/image" Target="../media/image1.png"/><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6.xml"/><Relationship Id="rId17" Type="http://schemas.openxmlformats.org/officeDocument/2006/relationships/notesSlide" Target="../notesSlides/notesSlide13.xml"/><Relationship Id="rId2" Type="http://schemas.openxmlformats.org/officeDocument/2006/relationships/tags" Target="../tags/tag168.xml"/><Relationship Id="rId16" Type="http://schemas.openxmlformats.org/officeDocument/2006/relationships/slideLayout" Target="../slideLayouts/slideLayout4.xml"/><Relationship Id="rId20" Type="http://schemas.openxmlformats.org/officeDocument/2006/relationships/image" Target="../media/image20.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5.xml"/><Relationship Id="rId5" Type="http://schemas.openxmlformats.org/officeDocument/2006/relationships/tags" Target="../tags/tag171.xml"/><Relationship Id="rId15" Type="http://schemas.openxmlformats.org/officeDocument/2006/relationships/tags" Target="../tags/tag179.xml"/><Relationship Id="rId10" Type="http://schemas.openxmlformats.org/officeDocument/2006/relationships/tags" Target="../tags/tag174.xml"/><Relationship Id="rId19" Type="http://schemas.openxmlformats.org/officeDocument/2006/relationships/image" Target="../media/image8.png"/><Relationship Id="rId4" Type="http://schemas.openxmlformats.org/officeDocument/2006/relationships/tags" Target="../tags/tag170.xml"/><Relationship Id="rId9" Type="http://schemas.openxmlformats.org/officeDocument/2006/relationships/video" Target="../media/media6.mp4"/><Relationship Id="rId14" Type="http://schemas.openxmlformats.org/officeDocument/2006/relationships/tags" Target="../tags/tag178.xml"/></Relationships>
</file>

<file path=ppt/slides/_rels/slide14.xml.rels><?xml version="1.0" encoding="UTF-8" standalone="yes"?>
<Relationships xmlns="http://schemas.openxmlformats.org/package/2006/relationships"><Relationship Id="rId8" Type="http://schemas.microsoft.com/office/2007/relationships/media" Target="../media/media7.mp4"/><Relationship Id="rId13" Type="http://schemas.openxmlformats.org/officeDocument/2006/relationships/tags" Target="../tags/tag190.xml"/><Relationship Id="rId18" Type="http://schemas.openxmlformats.org/officeDocument/2006/relationships/image" Target="../media/image1.pn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tags" Target="../tags/tag189.xml"/><Relationship Id="rId17" Type="http://schemas.openxmlformats.org/officeDocument/2006/relationships/notesSlide" Target="../notesSlides/notesSlide14.xml"/><Relationship Id="rId2" Type="http://schemas.openxmlformats.org/officeDocument/2006/relationships/tags" Target="../tags/tag181.xml"/><Relationship Id="rId16" Type="http://schemas.openxmlformats.org/officeDocument/2006/relationships/slideLayout" Target="../slideLayouts/slideLayout4.xml"/><Relationship Id="rId20" Type="http://schemas.openxmlformats.org/officeDocument/2006/relationships/image" Target="../media/image21.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88.xml"/><Relationship Id="rId5" Type="http://schemas.openxmlformats.org/officeDocument/2006/relationships/tags" Target="../tags/tag184.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image" Target="../media/image8.png"/><Relationship Id="rId4" Type="http://schemas.openxmlformats.org/officeDocument/2006/relationships/tags" Target="../tags/tag183.xml"/><Relationship Id="rId9" Type="http://schemas.openxmlformats.org/officeDocument/2006/relationships/video" Target="../media/media7.mp4"/><Relationship Id="rId14" Type="http://schemas.openxmlformats.org/officeDocument/2006/relationships/tags" Target="../tags/tag191.xml"/></Relationships>
</file>

<file path=ppt/slides/_rels/slide15.xml.rels><?xml version="1.0" encoding="UTF-8" standalone="yes"?>
<Relationships xmlns="http://schemas.openxmlformats.org/package/2006/relationships"><Relationship Id="rId8" Type="http://schemas.microsoft.com/office/2007/relationships/media" Target="../media/media8.mp4"/><Relationship Id="rId13" Type="http://schemas.openxmlformats.org/officeDocument/2006/relationships/tags" Target="../tags/tag203.xml"/><Relationship Id="rId18" Type="http://schemas.openxmlformats.org/officeDocument/2006/relationships/image" Target="../media/image1.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2.xml"/><Relationship Id="rId17" Type="http://schemas.openxmlformats.org/officeDocument/2006/relationships/notesSlide" Target="../notesSlides/notesSlide15.xml"/><Relationship Id="rId2" Type="http://schemas.openxmlformats.org/officeDocument/2006/relationships/tags" Target="../tags/tag194.xml"/><Relationship Id="rId16" Type="http://schemas.openxmlformats.org/officeDocument/2006/relationships/slideLayout" Target="../slideLayouts/slideLayout4.xml"/><Relationship Id="rId20" Type="http://schemas.openxmlformats.org/officeDocument/2006/relationships/image" Target="../media/image22.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1.xml"/><Relationship Id="rId5" Type="http://schemas.openxmlformats.org/officeDocument/2006/relationships/tags" Target="../tags/tag197.xml"/><Relationship Id="rId15" Type="http://schemas.openxmlformats.org/officeDocument/2006/relationships/tags" Target="../tags/tag205.xml"/><Relationship Id="rId10" Type="http://schemas.openxmlformats.org/officeDocument/2006/relationships/tags" Target="../tags/tag200.xml"/><Relationship Id="rId19" Type="http://schemas.openxmlformats.org/officeDocument/2006/relationships/image" Target="../media/image8.png"/><Relationship Id="rId4" Type="http://schemas.openxmlformats.org/officeDocument/2006/relationships/tags" Target="../tags/tag196.xml"/><Relationship Id="rId9" Type="http://schemas.openxmlformats.org/officeDocument/2006/relationships/video" Target="../media/media8.mp4"/><Relationship Id="rId14" Type="http://schemas.openxmlformats.org/officeDocument/2006/relationships/tags" Target="../tags/tag204.xml"/></Relationships>
</file>

<file path=ppt/slides/_rels/slide16.xml.rels><?xml version="1.0" encoding="UTF-8" standalone="yes"?>
<Relationships xmlns="http://schemas.openxmlformats.org/package/2006/relationships"><Relationship Id="rId8" Type="http://schemas.microsoft.com/office/2007/relationships/media" Target="../media/media9.mp4"/><Relationship Id="rId13" Type="http://schemas.openxmlformats.org/officeDocument/2006/relationships/tags" Target="../tags/tag216.xml"/><Relationship Id="rId18" Type="http://schemas.openxmlformats.org/officeDocument/2006/relationships/image" Target="../media/image1.png"/><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tags" Target="../tags/tag215.xml"/><Relationship Id="rId17" Type="http://schemas.openxmlformats.org/officeDocument/2006/relationships/notesSlide" Target="../notesSlides/notesSlide16.xml"/><Relationship Id="rId2" Type="http://schemas.openxmlformats.org/officeDocument/2006/relationships/tags" Target="../tags/tag207.xml"/><Relationship Id="rId16" Type="http://schemas.openxmlformats.org/officeDocument/2006/relationships/slideLayout" Target="../slideLayouts/slideLayout4.xml"/><Relationship Id="rId20" Type="http://schemas.openxmlformats.org/officeDocument/2006/relationships/image" Target="../media/image23.png"/><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4.xml"/><Relationship Id="rId5" Type="http://schemas.openxmlformats.org/officeDocument/2006/relationships/tags" Target="../tags/tag210.xml"/><Relationship Id="rId15" Type="http://schemas.openxmlformats.org/officeDocument/2006/relationships/tags" Target="../tags/tag218.xml"/><Relationship Id="rId10" Type="http://schemas.openxmlformats.org/officeDocument/2006/relationships/tags" Target="../tags/tag213.xml"/><Relationship Id="rId19" Type="http://schemas.openxmlformats.org/officeDocument/2006/relationships/image" Target="../media/image8.png"/><Relationship Id="rId4" Type="http://schemas.openxmlformats.org/officeDocument/2006/relationships/tags" Target="../tags/tag209.xml"/><Relationship Id="rId9" Type="http://schemas.openxmlformats.org/officeDocument/2006/relationships/video" Target="../media/media9.mp4"/><Relationship Id="rId14" Type="http://schemas.openxmlformats.org/officeDocument/2006/relationships/tags" Target="../tags/tag217.xml"/></Relationships>
</file>

<file path=ppt/slides/_rels/slide17.xml.rels><?xml version="1.0" encoding="UTF-8" standalone="yes"?>
<Relationships xmlns="http://schemas.openxmlformats.org/package/2006/relationships"><Relationship Id="rId8" Type="http://schemas.microsoft.com/office/2007/relationships/media" Target="../media/media10.mp4"/><Relationship Id="rId13" Type="http://schemas.openxmlformats.org/officeDocument/2006/relationships/tags" Target="../tags/tag229.xml"/><Relationship Id="rId18" Type="http://schemas.openxmlformats.org/officeDocument/2006/relationships/image" Target="../media/image1.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tags" Target="../tags/tag228.xml"/><Relationship Id="rId17" Type="http://schemas.openxmlformats.org/officeDocument/2006/relationships/notesSlide" Target="../notesSlides/notesSlide17.xml"/><Relationship Id="rId2" Type="http://schemas.openxmlformats.org/officeDocument/2006/relationships/tags" Target="../tags/tag220.xml"/><Relationship Id="rId16" Type="http://schemas.openxmlformats.org/officeDocument/2006/relationships/slideLayout" Target="../slideLayouts/slideLayout4.xml"/><Relationship Id="rId20" Type="http://schemas.openxmlformats.org/officeDocument/2006/relationships/image" Target="../media/image24.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7.xml"/><Relationship Id="rId5" Type="http://schemas.openxmlformats.org/officeDocument/2006/relationships/tags" Target="../tags/tag223.xml"/><Relationship Id="rId15" Type="http://schemas.openxmlformats.org/officeDocument/2006/relationships/tags" Target="../tags/tag231.xml"/><Relationship Id="rId10" Type="http://schemas.openxmlformats.org/officeDocument/2006/relationships/tags" Target="../tags/tag226.xml"/><Relationship Id="rId19" Type="http://schemas.openxmlformats.org/officeDocument/2006/relationships/image" Target="../media/image8.png"/><Relationship Id="rId4" Type="http://schemas.openxmlformats.org/officeDocument/2006/relationships/tags" Target="../tags/tag222.xml"/><Relationship Id="rId9" Type="http://schemas.openxmlformats.org/officeDocument/2006/relationships/video" Target="../media/media10.mp4"/><Relationship Id="rId14" Type="http://schemas.openxmlformats.org/officeDocument/2006/relationships/tags" Target="../tags/tag230.xml"/></Relationships>
</file>

<file path=ppt/slides/_rels/slide18.xml.rels><?xml version="1.0" encoding="UTF-8" standalone="yes"?>
<Relationships xmlns="http://schemas.openxmlformats.org/package/2006/relationships"><Relationship Id="rId8" Type="http://schemas.microsoft.com/office/2007/relationships/media" Target="../media/media11.mp4"/><Relationship Id="rId13" Type="http://schemas.openxmlformats.org/officeDocument/2006/relationships/tags" Target="../tags/tag242.xml"/><Relationship Id="rId18" Type="http://schemas.openxmlformats.org/officeDocument/2006/relationships/image" Target="../media/image1.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tags" Target="../tags/tag241.xml"/><Relationship Id="rId17" Type="http://schemas.openxmlformats.org/officeDocument/2006/relationships/notesSlide" Target="../notesSlides/notesSlide18.xml"/><Relationship Id="rId2" Type="http://schemas.openxmlformats.org/officeDocument/2006/relationships/tags" Target="../tags/tag233.xml"/><Relationship Id="rId16" Type="http://schemas.openxmlformats.org/officeDocument/2006/relationships/slideLayout" Target="../slideLayouts/slideLayout4.xml"/><Relationship Id="rId20" Type="http://schemas.openxmlformats.org/officeDocument/2006/relationships/image" Target="../media/image25.png"/><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0.xml"/><Relationship Id="rId5" Type="http://schemas.openxmlformats.org/officeDocument/2006/relationships/tags" Target="../tags/tag236.xml"/><Relationship Id="rId15" Type="http://schemas.openxmlformats.org/officeDocument/2006/relationships/tags" Target="../tags/tag244.xml"/><Relationship Id="rId10" Type="http://schemas.openxmlformats.org/officeDocument/2006/relationships/tags" Target="../tags/tag239.xml"/><Relationship Id="rId19" Type="http://schemas.openxmlformats.org/officeDocument/2006/relationships/image" Target="../media/image8.png"/><Relationship Id="rId4" Type="http://schemas.openxmlformats.org/officeDocument/2006/relationships/tags" Target="../tags/tag235.xml"/><Relationship Id="rId9" Type="http://schemas.openxmlformats.org/officeDocument/2006/relationships/video" Target="../media/media11.mp4"/><Relationship Id="rId14" Type="http://schemas.openxmlformats.org/officeDocument/2006/relationships/tags" Target="../tags/tag243.xml"/></Relationships>
</file>

<file path=ppt/slides/_rels/slide19.xml.rels><?xml version="1.0" encoding="UTF-8" standalone="yes"?>
<Relationships xmlns="http://schemas.openxmlformats.org/package/2006/relationships"><Relationship Id="rId8" Type="http://schemas.microsoft.com/office/2007/relationships/media" Target="../media/media12.mp4"/><Relationship Id="rId13" Type="http://schemas.openxmlformats.org/officeDocument/2006/relationships/tags" Target="../tags/tag255.xml"/><Relationship Id="rId18" Type="http://schemas.openxmlformats.org/officeDocument/2006/relationships/image" Target="../media/image1.pn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tags" Target="../tags/tag254.xml"/><Relationship Id="rId17" Type="http://schemas.openxmlformats.org/officeDocument/2006/relationships/notesSlide" Target="../notesSlides/notesSlide19.xml"/><Relationship Id="rId2" Type="http://schemas.openxmlformats.org/officeDocument/2006/relationships/tags" Target="../tags/tag246.xml"/><Relationship Id="rId16" Type="http://schemas.openxmlformats.org/officeDocument/2006/relationships/slideLayout" Target="../slideLayouts/slideLayout4.xml"/><Relationship Id="rId20" Type="http://schemas.openxmlformats.org/officeDocument/2006/relationships/image" Target="../media/image26.pn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3.xml"/><Relationship Id="rId5" Type="http://schemas.openxmlformats.org/officeDocument/2006/relationships/tags" Target="../tags/tag249.xml"/><Relationship Id="rId15" Type="http://schemas.openxmlformats.org/officeDocument/2006/relationships/tags" Target="../tags/tag257.xml"/><Relationship Id="rId10" Type="http://schemas.openxmlformats.org/officeDocument/2006/relationships/tags" Target="../tags/tag252.xml"/><Relationship Id="rId19" Type="http://schemas.openxmlformats.org/officeDocument/2006/relationships/image" Target="../media/image8.png"/><Relationship Id="rId4" Type="http://schemas.openxmlformats.org/officeDocument/2006/relationships/tags" Target="../tags/tag248.xml"/><Relationship Id="rId9" Type="http://schemas.openxmlformats.org/officeDocument/2006/relationships/video" Target="../media/media12.mp4"/><Relationship Id="rId14" Type="http://schemas.openxmlformats.org/officeDocument/2006/relationships/tags" Target="../tags/tag256.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3.xml"/><Relationship Id="rId18" Type="http://schemas.openxmlformats.org/officeDocument/2006/relationships/notesSlide" Target="../notesSlides/notesSlide2.xml"/><Relationship Id="rId3" Type="http://schemas.openxmlformats.org/officeDocument/2006/relationships/tags" Target="../tags/tag15.xml"/><Relationship Id="rId21" Type="http://schemas.openxmlformats.org/officeDocument/2006/relationships/image" Target="../media/image9.png"/><Relationship Id="rId7" Type="http://schemas.openxmlformats.org/officeDocument/2006/relationships/tags" Target="../tags/tag19.xml"/><Relationship Id="rId12" Type="http://schemas.openxmlformats.org/officeDocument/2006/relationships/tags" Target="../tags/tag22.xml"/><Relationship Id="rId17" Type="http://schemas.openxmlformats.org/officeDocument/2006/relationships/slideLayout" Target="../slideLayouts/slideLayout4.xml"/><Relationship Id="rId2" Type="http://schemas.openxmlformats.org/officeDocument/2006/relationships/tags" Target="../tags/tag14.xml"/><Relationship Id="rId16" Type="http://schemas.openxmlformats.org/officeDocument/2006/relationships/tags" Target="../tags/tag26.xml"/><Relationship Id="rId20" Type="http://schemas.openxmlformats.org/officeDocument/2006/relationships/image" Target="../media/image8.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1.xml"/><Relationship Id="rId5" Type="http://schemas.openxmlformats.org/officeDocument/2006/relationships/tags" Target="../tags/tag17.xml"/><Relationship Id="rId15" Type="http://schemas.openxmlformats.org/officeDocument/2006/relationships/tags" Target="../tags/tag25.xml"/><Relationship Id="rId10" Type="http://schemas.openxmlformats.org/officeDocument/2006/relationships/video" Target="../media/media1.mp4"/><Relationship Id="rId19" Type="http://schemas.openxmlformats.org/officeDocument/2006/relationships/image" Target="../media/image1.png"/><Relationship Id="rId4" Type="http://schemas.openxmlformats.org/officeDocument/2006/relationships/tags" Target="../tags/tag16.xml"/><Relationship Id="rId9" Type="http://schemas.microsoft.com/office/2007/relationships/media" Target="../media/media1.mp4"/><Relationship Id="rId14" Type="http://schemas.openxmlformats.org/officeDocument/2006/relationships/tags" Target="../tags/tag24.xml"/></Relationships>
</file>

<file path=ppt/slides/_rels/slide20.xml.rels><?xml version="1.0" encoding="UTF-8" standalone="yes"?>
<Relationships xmlns="http://schemas.openxmlformats.org/package/2006/relationships"><Relationship Id="rId8" Type="http://schemas.microsoft.com/office/2007/relationships/media" Target="../media/media13.mp4"/><Relationship Id="rId13" Type="http://schemas.openxmlformats.org/officeDocument/2006/relationships/tags" Target="../tags/tag268.xml"/><Relationship Id="rId18" Type="http://schemas.openxmlformats.org/officeDocument/2006/relationships/image" Target="../media/image1.png"/><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tags" Target="../tags/tag267.xml"/><Relationship Id="rId17" Type="http://schemas.openxmlformats.org/officeDocument/2006/relationships/notesSlide" Target="../notesSlides/notesSlide20.xml"/><Relationship Id="rId2" Type="http://schemas.openxmlformats.org/officeDocument/2006/relationships/tags" Target="../tags/tag259.xml"/><Relationship Id="rId16" Type="http://schemas.openxmlformats.org/officeDocument/2006/relationships/slideLayout" Target="../slideLayouts/slideLayout4.xml"/><Relationship Id="rId20" Type="http://schemas.openxmlformats.org/officeDocument/2006/relationships/image" Target="../media/image27.png"/><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tags" Target="../tags/tag266.xml"/><Relationship Id="rId5" Type="http://schemas.openxmlformats.org/officeDocument/2006/relationships/tags" Target="../tags/tag262.xml"/><Relationship Id="rId15" Type="http://schemas.openxmlformats.org/officeDocument/2006/relationships/tags" Target="../tags/tag270.xml"/><Relationship Id="rId10" Type="http://schemas.openxmlformats.org/officeDocument/2006/relationships/tags" Target="../tags/tag265.xml"/><Relationship Id="rId19" Type="http://schemas.openxmlformats.org/officeDocument/2006/relationships/image" Target="../media/image8.png"/><Relationship Id="rId4" Type="http://schemas.openxmlformats.org/officeDocument/2006/relationships/tags" Target="../tags/tag261.xml"/><Relationship Id="rId9" Type="http://schemas.openxmlformats.org/officeDocument/2006/relationships/video" Target="../media/media13.mp4"/><Relationship Id="rId14" Type="http://schemas.openxmlformats.org/officeDocument/2006/relationships/tags" Target="../tags/tag269.xml"/></Relationships>
</file>

<file path=ppt/slides/_rels/slide21.xml.rels><?xml version="1.0" encoding="UTF-8" standalone="yes"?>
<Relationships xmlns="http://schemas.openxmlformats.org/package/2006/relationships"><Relationship Id="rId8" Type="http://schemas.microsoft.com/office/2007/relationships/media" Target="../media/media14.mp4"/><Relationship Id="rId13" Type="http://schemas.openxmlformats.org/officeDocument/2006/relationships/tags" Target="../tags/tag281.xml"/><Relationship Id="rId18" Type="http://schemas.openxmlformats.org/officeDocument/2006/relationships/image" Target="../media/image1.png"/><Relationship Id="rId3" Type="http://schemas.openxmlformats.org/officeDocument/2006/relationships/tags" Target="../tags/tag273.xml"/><Relationship Id="rId7" Type="http://schemas.openxmlformats.org/officeDocument/2006/relationships/tags" Target="../tags/tag277.xml"/><Relationship Id="rId12" Type="http://schemas.openxmlformats.org/officeDocument/2006/relationships/tags" Target="../tags/tag280.xml"/><Relationship Id="rId17" Type="http://schemas.openxmlformats.org/officeDocument/2006/relationships/notesSlide" Target="../notesSlides/notesSlide21.xml"/><Relationship Id="rId2" Type="http://schemas.openxmlformats.org/officeDocument/2006/relationships/tags" Target="../tags/tag272.xml"/><Relationship Id="rId16" Type="http://schemas.openxmlformats.org/officeDocument/2006/relationships/slideLayout" Target="../slideLayouts/slideLayout4.xml"/><Relationship Id="rId20" Type="http://schemas.openxmlformats.org/officeDocument/2006/relationships/image" Target="../media/image28.png"/><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79.xml"/><Relationship Id="rId5" Type="http://schemas.openxmlformats.org/officeDocument/2006/relationships/tags" Target="../tags/tag275.xml"/><Relationship Id="rId15" Type="http://schemas.openxmlformats.org/officeDocument/2006/relationships/tags" Target="../tags/tag283.xml"/><Relationship Id="rId10" Type="http://schemas.openxmlformats.org/officeDocument/2006/relationships/tags" Target="../tags/tag278.xml"/><Relationship Id="rId19" Type="http://schemas.openxmlformats.org/officeDocument/2006/relationships/image" Target="../media/image8.png"/><Relationship Id="rId4" Type="http://schemas.openxmlformats.org/officeDocument/2006/relationships/tags" Target="../tags/tag274.xml"/><Relationship Id="rId9" Type="http://schemas.openxmlformats.org/officeDocument/2006/relationships/video" Target="../media/media14.mp4"/><Relationship Id="rId14" Type="http://schemas.openxmlformats.org/officeDocument/2006/relationships/tags" Target="../tags/tag282.xml"/></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7.xml"/><Relationship Id="rId18" Type="http://schemas.openxmlformats.org/officeDocument/2006/relationships/notesSlide" Target="../notesSlides/notesSlide3.xml"/><Relationship Id="rId3" Type="http://schemas.openxmlformats.org/officeDocument/2006/relationships/tags" Target="../tags/tag29.xml"/><Relationship Id="rId21" Type="http://schemas.openxmlformats.org/officeDocument/2006/relationships/image" Target="../media/image10.png"/><Relationship Id="rId7" Type="http://schemas.openxmlformats.org/officeDocument/2006/relationships/tags" Target="../tags/tag33.xml"/><Relationship Id="rId12" Type="http://schemas.openxmlformats.org/officeDocument/2006/relationships/tags" Target="../tags/tag36.xml"/><Relationship Id="rId17" Type="http://schemas.openxmlformats.org/officeDocument/2006/relationships/slideLayout" Target="../slideLayouts/slideLayout4.xml"/><Relationship Id="rId2" Type="http://schemas.openxmlformats.org/officeDocument/2006/relationships/tags" Target="../tags/tag28.xml"/><Relationship Id="rId16" Type="http://schemas.openxmlformats.org/officeDocument/2006/relationships/tags" Target="../tags/tag40.xml"/><Relationship Id="rId20" Type="http://schemas.openxmlformats.org/officeDocument/2006/relationships/image" Target="../media/image8.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5.xml"/><Relationship Id="rId5" Type="http://schemas.openxmlformats.org/officeDocument/2006/relationships/tags" Target="../tags/tag31.xml"/><Relationship Id="rId15" Type="http://schemas.openxmlformats.org/officeDocument/2006/relationships/tags" Target="../tags/tag39.xml"/><Relationship Id="rId10" Type="http://schemas.openxmlformats.org/officeDocument/2006/relationships/video" Target="../media/media2.mp4"/><Relationship Id="rId19" Type="http://schemas.openxmlformats.org/officeDocument/2006/relationships/image" Target="../media/image1.png"/><Relationship Id="rId4" Type="http://schemas.openxmlformats.org/officeDocument/2006/relationships/tags" Target="../tags/tag30.xml"/><Relationship Id="rId9" Type="http://schemas.microsoft.com/office/2007/relationships/media" Target="../media/media2.mp4"/><Relationship Id="rId14" Type="http://schemas.openxmlformats.org/officeDocument/2006/relationships/tags" Target="../tags/tag38.xml"/></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8.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1.png"/><Relationship Id="rId2" Type="http://schemas.openxmlformats.org/officeDocument/2006/relationships/tags" Target="../tags/tag42.xml"/><Relationship Id="rId16" Type="http://schemas.openxmlformats.org/officeDocument/2006/relationships/notesSlide" Target="../notesSlides/notesSlide4.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slideLayout" Target="../slideLayouts/slideLayout4.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5.xml.rels><?xml version="1.0" encoding="UTF-8" standalone="yes"?>
<Relationships xmlns="http://schemas.openxmlformats.org/package/2006/relationships"><Relationship Id="rId8" Type="http://schemas.microsoft.com/office/2007/relationships/media" Target="../media/media3.mp4"/><Relationship Id="rId13" Type="http://schemas.openxmlformats.org/officeDocument/2006/relationships/tags" Target="../tags/tag65.xml"/><Relationship Id="rId18" Type="http://schemas.openxmlformats.org/officeDocument/2006/relationships/notesSlide" Target="../notesSlides/notesSlide5.xml"/><Relationship Id="rId3" Type="http://schemas.openxmlformats.org/officeDocument/2006/relationships/tags" Target="../tags/tag57.xml"/><Relationship Id="rId21" Type="http://schemas.openxmlformats.org/officeDocument/2006/relationships/image" Target="../media/image11.png"/><Relationship Id="rId7" Type="http://schemas.openxmlformats.org/officeDocument/2006/relationships/tags" Target="../tags/tag61.xml"/><Relationship Id="rId12" Type="http://schemas.openxmlformats.org/officeDocument/2006/relationships/tags" Target="../tags/tag64.xml"/><Relationship Id="rId17" Type="http://schemas.openxmlformats.org/officeDocument/2006/relationships/slideLayout" Target="../slideLayouts/slideLayout4.xml"/><Relationship Id="rId2" Type="http://schemas.openxmlformats.org/officeDocument/2006/relationships/tags" Target="../tags/tag56.xml"/><Relationship Id="rId16" Type="http://schemas.openxmlformats.org/officeDocument/2006/relationships/tags" Target="../tags/tag68.xml"/><Relationship Id="rId20" Type="http://schemas.openxmlformats.org/officeDocument/2006/relationships/image" Target="../media/image8.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3.xml"/><Relationship Id="rId5" Type="http://schemas.openxmlformats.org/officeDocument/2006/relationships/tags" Target="../tags/tag59.xml"/><Relationship Id="rId15" Type="http://schemas.openxmlformats.org/officeDocument/2006/relationships/tags" Target="../tags/tag67.xml"/><Relationship Id="rId10" Type="http://schemas.openxmlformats.org/officeDocument/2006/relationships/tags" Target="../tags/tag62.xml"/><Relationship Id="rId19" Type="http://schemas.openxmlformats.org/officeDocument/2006/relationships/image" Target="../media/image1.png"/><Relationship Id="rId4" Type="http://schemas.openxmlformats.org/officeDocument/2006/relationships/tags" Target="../tags/tag58.xml"/><Relationship Id="rId9" Type="http://schemas.openxmlformats.org/officeDocument/2006/relationships/video" Target="../media/media3.mp4"/><Relationship Id="rId14" Type="http://schemas.openxmlformats.org/officeDocument/2006/relationships/tags" Target="../tags/tag66.xml"/></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79.xml"/><Relationship Id="rId18" Type="http://schemas.openxmlformats.org/officeDocument/2006/relationships/notesSlide" Target="../notesSlides/notesSlide6.xml"/><Relationship Id="rId3" Type="http://schemas.openxmlformats.org/officeDocument/2006/relationships/tags" Target="../tags/tag71.xml"/><Relationship Id="rId21" Type="http://schemas.openxmlformats.org/officeDocument/2006/relationships/image" Target="../media/image12.png"/><Relationship Id="rId7" Type="http://schemas.openxmlformats.org/officeDocument/2006/relationships/tags" Target="../tags/tag75.xml"/><Relationship Id="rId12" Type="http://schemas.openxmlformats.org/officeDocument/2006/relationships/tags" Target="../tags/tag78.xml"/><Relationship Id="rId17" Type="http://schemas.openxmlformats.org/officeDocument/2006/relationships/slideLayout" Target="../slideLayouts/slideLayout4.xml"/><Relationship Id="rId2" Type="http://schemas.openxmlformats.org/officeDocument/2006/relationships/tags" Target="../tags/tag70.xml"/><Relationship Id="rId16" Type="http://schemas.openxmlformats.org/officeDocument/2006/relationships/tags" Target="../tags/tag82.xml"/><Relationship Id="rId20" Type="http://schemas.openxmlformats.org/officeDocument/2006/relationships/image" Target="../media/image8.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7.xml"/><Relationship Id="rId5" Type="http://schemas.openxmlformats.org/officeDocument/2006/relationships/tags" Target="../tags/tag73.xml"/><Relationship Id="rId15" Type="http://schemas.openxmlformats.org/officeDocument/2006/relationships/tags" Target="../tags/tag81.xml"/><Relationship Id="rId10" Type="http://schemas.openxmlformats.org/officeDocument/2006/relationships/video" Target="../media/media4.mp4"/><Relationship Id="rId19" Type="http://schemas.openxmlformats.org/officeDocument/2006/relationships/image" Target="../media/image1.png"/><Relationship Id="rId4" Type="http://schemas.openxmlformats.org/officeDocument/2006/relationships/tags" Target="../tags/tag72.xml"/><Relationship Id="rId9" Type="http://schemas.microsoft.com/office/2007/relationships/media" Target="../media/media4.mp4"/><Relationship Id="rId14" Type="http://schemas.openxmlformats.org/officeDocument/2006/relationships/tags" Target="../tags/tag80.xml"/></Relationships>
</file>

<file path=ppt/slides/_rels/slide7.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3.xml"/><Relationship Id="rId18" Type="http://schemas.openxmlformats.org/officeDocument/2006/relationships/notesSlide" Target="../notesSlides/notesSlide7.xml"/><Relationship Id="rId3" Type="http://schemas.openxmlformats.org/officeDocument/2006/relationships/tags" Target="../tags/tag85.xml"/><Relationship Id="rId21" Type="http://schemas.openxmlformats.org/officeDocument/2006/relationships/image" Target="../media/image13.png"/><Relationship Id="rId7" Type="http://schemas.openxmlformats.org/officeDocument/2006/relationships/tags" Target="../tags/tag89.xml"/><Relationship Id="rId12" Type="http://schemas.openxmlformats.org/officeDocument/2006/relationships/tags" Target="../tags/tag92.xml"/><Relationship Id="rId17" Type="http://schemas.openxmlformats.org/officeDocument/2006/relationships/slideLayout" Target="../slideLayouts/slideLayout4.xml"/><Relationship Id="rId2" Type="http://schemas.openxmlformats.org/officeDocument/2006/relationships/tags" Target="../tags/tag84.xml"/><Relationship Id="rId16" Type="http://schemas.openxmlformats.org/officeDocument/2006/relationships/tags" Target="../tags/tag96.xml"/><Relationship Id="rId20" Type="http://schemas.openxmlformats.org/officeDocument/2006/relationships/image" Target="../media/image8.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1.xml"/><Relationship Id="rId5" Type="http://schemas.openxmlformats.org/officeDocument/2006/relationships/tags" Target="../tags/tag87.xml"/><Relationship Id="rId15" Type="http://schemas.openxmlformats.org/officeDocument/2006/relationships/tags" Target="../tags/tag95.xml"/><Relationship Id="rId10" Type="http://schemas.openxmlformats.org/officeDocument/2006/relationships/video" Target="../media/media5.mp4"/><Relationship Id="rId19" Type="http://schemas.openxmlformats.org/officeDocument/2006/relationships/image" Target="../media/image1.png"/><Relationship Id="rId4" Type="http://schemas.openxmlformats.org/officeDocument/2006/relationships/tags" Target="../tags/tag86.xml"/><Relationship Id="rId9" Type="http://schemas.microsoft.com/office/2007/relationships/media" Target="../media/media5.mp4"/><Relationship Id="rId14" Type="http://schemas.openxmlformats.org/officeDocument/2006/relationships/tags" Target="../tags/tag94.xml"/></Relationships>
</file>

<file path=ppt/slides/_rels/slide8.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image" Target="../media/image8.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image" Target="../media/image1.png"/><Relationship Id="rId2" Type="http://schemas.openxmlformats.org/officeDocument/2006/relationships/tags" Target="../tags/tag98.xml"/><Relationship Id="rId16" Type="http://schemas.openxmlformats.org/officeDocument/2006/relationships/notesSlide" Target="../notesSlides/notesSlide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5" Type="http://schemas.openxmlformats.org/officeDocument/2006/relationships/slideLayout" Target="../slideLayouts/slideLayout4.xml"/><Relationship Id="rId10" Type="http://schemas.openxmlformats.org/officeDocument/2006/relationships/tags" Target="../tags/tag106.xml"/><Relationship Id="rId19" Type="http://schemas.openxmlformats.org/officeDocument/2006/relationships/image" Target="../media/image14.png"/><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s>
</file>

<file path=ppt/slides/_rels/slide9.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image" Target="../media/image8.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image" Target="../media/image1.png"/><Relationship Id="rId2" Type="http://schemas.openxmlformats.org/officeDocument/2006/relationships/tags" Target="../tags/tag112.xml"/><Relationship Id="rId16" Type="http://schemas.openxmlformats.org/officeDocument/2006/relationships/notesSlide" Target="../notesSlides/notesSlide9.xml"/><Relationship Id="rId20" Type="http://schemas.openxmlformats.org/officeDocument/2006/relationships/image" Target="../media/image16.pn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slideLayout" Target="../slideLayouts/slideLayout4.xml"/><Relationship Id="rId10" Type="http://schemas.openxmlformats.org/officeDocument/2006/relationships/tags" Target="../tags/tag120.xml"/><Relationship Id="rId19" Type="http://schemas.openxmlformats.org/officeDocument/2006/relationships/image" Target="../media/image15.png"/><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t>
            </a:r>
            <a:r>
              <a:rPr lang="vi-VN" sz="2667" kern="0" cap="all">
                <a:solidFill>
                  <a:srgbClr val="FFFFFF"/>
                </a:solidFill>
                <a:latin typeface="+mj-lt"/>
              </a:rPr>
              <a:t>SEP 7 </a:t>
            </a:r>
            <a:r>
              <a:rPr lang="en-US" sz="2667" kern="0" cap="all">
                <a:solidFill>
                  <a:srgbClr val="FFFFFF"/>
                </a:solidFill>
                <a:latin typeface="+mj-lt"/>
              </a:rPr>
              <a:t>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Analysis – 8 categories</a:t>
            </a:r>
            <a:endParaRPr lang="en-US" sz="2000">
              <a:latin typeface="Bosch Sans Black" panose="020B0A04020202020204" pitchFamily="34" charset="0"/>
            </a:endParaRPr>
          </a:p>
        </p:txBody>
      </p:sp>
      <p:sp>
        <p:nvSpPr>
          <p:cNvPr id="15" name="TextBox 14">
            <a:extLst>
              <a:ext uri="{FF2B5EF4-FFF2-40B4-BE49-F238E27FC236}">
                <a16:creationId xmlns:a16="http://schemas.microsoft.com/office/drawing/2014/main" id="{4AAC1B23-EA35-D34D-C64B-8321B7EF9C03}"/>
              </a:ext>
            </a:extLst>
          </p:cNvPr>
          <p:cNvSpPr txBox="1"/>
          <p:nvPr/>
        </p:nvSpPr>
        <p:spPr>
          <a:xfrm>
            <a:off x="288137" y="3149904"/>
            <a:ext cx="5205271"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Most flickers happen on screen transitions</a:t>
            </a:r>
          </a:p>
          <a:p>
            <a:pPr marL="285750" indent="-285750">
              <a:spcAft>
                <a:spcPts val="600"/>
              </a:spcAft>
              <a:buFont typeface="Arial" panose="020B0604020202020204" pitchFamily="34" charset="0"/>
              <a:buChar char="•"/>
            </a:pPr>
            <a:r>
              <a:rPr lang="vi-VN">
                <a:latin typeface="Bosch Office Sans" pitchFamily="2" charset="0"/>
              </a:rPr>
              <a:t>Unfeasible due to: interaction with hardwares, how test cases are recorded, the bug itself,...</a:t>
            </a:r>
          </a:p>
        </p:txBody>
      </p:sp>
      <p:pic>
        <p:nvPicPr>
          <p:cNvPr id="11" name="Picture 10">
            <a:extLst>
              <a:ext uri="{FF2B5EF4-FFF2-40B4-BE49-F238E27FC236}">
                <a16:creationId xmlns:a16="http://schemas.microsoft.com/office/drawing/2014/main" id="{929C9277-15AB-7AF9-892D-5267ABC6390F}"/>
              </a:ext>
            </a:extLst>
          </p:cNvPr>
          <p:cNvPicPr>
            <a:picLocks noChangeAspect="1"/>
          </p:cNvPicPr>
          <p:nvPr/>
        </p:nvPicPr>
        <p:blipFill>
          <a:blip r:embed="rId19"/>
          <a:stretch>
            <a:fillRect/>
          </a:stretch>
        </p:blipFill>
        <p:spPr>
          <a:xfrm>
            <a:off x="5735053" y="1434580"/>
            <a:ext cx="6385042" cy="4430922"/>
          </a:xfrm>
          <a:prstGeom prst="rect">
            <a:avLst/>
          </a:prstGeom>
        </p:spPr>
      </p:pic>
    </p:spTree>
    <p:custDataLst>
      <p:tags r:id="rId1"/>
    </p:custDataLst>
    <p:extLst>
      <p:ext uri="{BB962C8B-B14F-4D97-AF65-F5344CB8AC3E}">
        <p14:creationId xmlns:p14="http://schemas.microsoft.com/office/powerpoint/2010/main" val="135845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Analysis – Recording methods</a:t>
            </a:r>
            <a:endParaRPr lang="en-US" sz="2000">
              <a:latin typeface="Bosch Sans Black" panose="020B0A04020202020204" pitchFamily="34" charset="0"/>
            </a:endParaRPr>
          </a:p>
        </p:txBody>
      </p:sp>
      <p:pic>
        <p:nvPicPr>
          <p:cNvPr id="12" name="Picture 11">
            <a:extLst>
              <a:ext uri="{FF2B5EF4-FFF2-40B4-BE49-F238E27FC236}">
                <a16:creationId xmlns:a16="http://schemas.microsoft.com/office/drawing/2014/main" id="{34894AD0-4B7F-48EF-3691-8A1009D8ED78}"/>
              </a:ext>
            </a:extLst>
          </p:cNvPr>
          <p:cNvPicPr>
            <a:picLocks noChangeAspect="1"/>
          </p:cNvPicPr>
          <p:nvPr/>
        </p:nvPicPr>
        <p:blipFill>
          <a:blip r:embed="rId19"/>
          <a:stretch>
            <a:fillRect/>
          </a:stretch>
        </p:blipFill>
        <p:spPr>
          <a:xfrm>
            <a:off x="2686050" y="895350"/>
            <a:ext cx="6819900" cy="5067300"/>
          </a:xfrm>
          <a:prstGeom prst="rect">
            <a:avLst/>
          </a:prstGeom>
        </p:spPr>
      </p:pic>
    </p:spTree>
    <p:custDataLst>
      <p:tags r:id="rId1"/>
    </p:custDataLst>
    <p:extLst>
      <p:ext uri="{BB962C8B-B14F-4D97-AF65-F5344CB8AC3E}">
        <p14:creationId xmlns:p14="http://schemas.microsoft.com/office/powerpoint/2010/main" val="191950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Analysis – Difficulties</a:t>
            </a:r>
            <a:endParaRPr lang="en-US" sz="2000">
              <a:latin typeface="Bosch Sans Black" panose="020B0A04020202020204" pitchFamily="34" charset="0"/>
            </a:endParaRPr>
          </a:p>
        </p:txBody>
      </p:sp>
      <p:pic>
        <p:nvPicPr>
          <p:cNvPr id="12" name="Picture 11">
            <a:extLst>
              <a:ext uri="{FF2B5EF4-FFF2-40B4-BE49-F238E27FC236}">
                <a16:creationId xmlns:a16="http://schemas.microsoft.com/office/drawing/2014/main" id="{48843D0D-0073-9D39-22BC-9DEDE853B1CF}"/>
              </a:ext>
            </a:extLst>
          </p:cNvPr>
          <p:cNvPicPr>
            <a:picLocks noChangeAspect="1"/>
          </p:cNvPicPr>
          <p:nvPr/>
        </p:nvPicPr>
        <p:blipFill>
          <a:blip r:embed="rId19"/>
          <a:stretch>
            <a:fillRect/>
          </a:stretch>
        </p:blipFill>
        <p:spPr>
          <a:xfrm>
            <a:off x="1349794" y="947000"/>
            <a:ext cx="9492412" cy="5206444"/>
          </a:xfrm>
          <a:prstGeom prst="rect">
            <a:avLst/>
          </a:prstGeom>
        </p:spPr>
      </p:pic>
    </p:spTree>
    <p:custDataLst>
      <p:tags r:id="rId1"/>
    </p:custDataLst>
    <p:extLst>
      <p:ext uri="{BB962C8B-B14F-4D97-AF65-F5344CB8AC3E}">
        <p14:creationId xmlns:p14="http://schemas.microsoft.com/office/powerpoint/2010/main" val="201655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8" name="cut10">
            <a:hlinkClick r:id="" action="ppaction://media"/>
            <a:extLst>
              <a:ext uri="{FF2B5EF4-FFF2-40B4-BE49-F238E27FC236}">
                <a16:creationId xmlns:a16="http://schemas.microsoft.com/office/drawing/2014/main" id="{74443A77-9B91-68D4-910E-8FD01E728933}"/>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076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17">
            <a:hlinkClick r:id="" action="ppaction://media"/>
            <a:extLst>
              <a:ext uri="{FF2B5EF4-FFF2-40B4-BE49-F238E27FC236}">
                <a16:creationId xmlns:a16="http://schemas.microsoft.com/office/drawing/2014/main" id="{020AD64C-EFAB-CEC8-9427-B565CC43FB59}"/>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4785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1" name="cut18">
            <a:hlinkClick r:id="" action="ppaction://media"/>
            <a:extLst>
              <a:ext uri="{FF2B5EF4-FFF2-40B4-BE49-F238E27FC236}">
                <a16:creationId xmlns:a16="http://schemas.microsoft.com/office/drawing/2014/main" id="{CA254885-A41F-0158-BB0E-79E51CD2D73D}"/>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07920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19">
            <a:hlinkClick r:id="" action="ppaction://media"/>
            <a:extLst>
              <a:ext uri="{FF2B5EF4-FFF2-40B4-BE49-F238E27FC236}">
                <a16:creationId xmlns:a16="http://schemas.microsoft.com/office/drawing/2014/main" id="{64B4BA9E-89E9-1727-89DB-73403850A888}"/>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5267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20">
            <a:hlinkClick r:id="" action="ppaction://media"/>
            <a:extLst>
              <a:ext uri="{FF2B5EF4-FFF2-40B4-BE49-F238E27FC236}">
                <a16:creationId xmlns:a16="http://schemas.microsoft.com/office/drawing/2014/main" id="{B05A193F-16B4-8B7B-8C92-B4247EC463A4}"/>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6487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21">
            <a:hlinkClick r:id="" action="ppaction://media"/>
            <a:extLst>
              <a:ext uri="{FF2B5EF4-FFF2-40B4-BE49-F238E27FC236}">
                <a16:creationId xmlns:a16="http://schemas.microsoft.com/office/drawing/2014/main" id="{54529086-B195-CFD5-9FD6-C38CDA966001}"/>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438150"/>
            <a:ext cx="12192000" cy="5981700"/>
          </a:xfrm>
          <a:prstGeom prst="rect">
            <a:avLst/>
          </a:prstGeom>
        </p:spPr>
      </p:pic>
    </p:spTree>
    <p:custDataLst>
      <p:tags r:id="rId1"/>
    </p:custDataLst>
    <p:extLst>
      <p:ext uri="{BB962C8B-B14F-4D97-AF65-F5344CB8AC3E}">
        <p14:creationId xmlns:p14="http://schemas.microsoft.com/office/powerpoint/2010/main" val="2996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5" name="cut22">
            <a:hlinkClick r:id="" action="ppaction://media"/>
            <a:extLst>
              <a:ext uri="{FF2B5EF4-FFF2-40B4-BE49-F238E27FC236}">
                <a16:creationId xmlns:a16="http://schemas.microsoft.com/office/drawing/2014/main" id="{1B6D2B41-C621-1DB0-5749-BCB01E4EEE5F}"/>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5441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a:t>
            </a:r>
            <a:r>
              <a:rPr lang="vi-VN" sz="2000">
                <a:latin typeface="Bosch Sans Black" panose="020B0A04020202020204" pitchFamily="34" charset="0"/>
              </a:rPr>
              <a:t> </a:t>
            </a:r>
            <a:r>
              <a:rPr lang="en-US" sz="2000">
                <a:latin typeface="Bosch Sans Black" panose="020B0A04020202020204" pitchFamily="34" charset="0"/>
              </a:rPr>
              <a:t>switch</a:t>
            </a:r>
          </a:p>
        </p:txBody>
      </p:sp>
      <p:pic>
        <p:nvPicPr>
          <p:cNvPr id="7" name="cut13">
            <a:hlinkClick r:id="" action="ppaction://media"/>
            <a:extLst>
              <a:ext uri="{FF2B5EF4-FFF2-40B4-BE49-F238E27FC236}">
                <a16:creationId xmlns:a16="http://schemas.microsoft.com/office/drawing/2014/main" id="{FFDDF1EF-E4FB-19E4-19C1-BB56D9713607}"/>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661512" y="736788"/>
            <a:ext cx="10868976" cy="6113799"/>
          </a:xfrm>
          <a:prstGeom prst="rect">
            <a:avLst/>
          </a:prstGeom>
        </p:spPr>
      </p:pic>
    </p:spTree>
    <p:custDataLst>
      <p:tags r:id="rId1"/>
    </p:custDataLst>
    <p:extLst>
      <p:ext uri="{BB962C8B-B14F-4D97-AF65-F5344CB8AC3E}">
        <p14:creationId xmlns:p14="http://schemas.microsoft.com/office/powerpoint/2010/main" val="209608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23">
            <a:hlinkClick r:id="" action="ppaction://media"/>
            <a:extLst>
              <a:ext uri="{FF2B5EF4-FFF2-40B4-BE49-F238E27FC236}">
                <a16:creationId xmlns:a16="http://schemas.microsoft.com/office/drawing/2014/main" id="{67DBA5B7-7D1A-034C-17A7-432E3346A5E5}"/>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509" y="488435"/>
            <a:ext cx="12192000" cy="5981700"/>
          </a:xfrm>
          <a:prstGeom prst="rect">
            <a:avLst/>
          </a:prstGeom>
        </p:spPr>
      </p:pic>
    </p:spTree>
    <p:custDataLst>
      <p:tags r:id="rId1"/>
    </p:custDataLst>
    <p:extLst>
      <p:ext uri="{BB962C8B-B14F-4D97-AF65-F5344CB8AC3E}">
        <p14:creationId xmlns:p14="http://schemas.microsoft.com/office/powerpoint/2010/main" val="9239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24">
            <a:hlinkClick r:id="" action="ppaction://media"/>
            <a:extLst>
              <a:ext uri="{FF2B5EF4-FFF2-40B4-BE49-F238E27FC236}">
                <a16:creationId xmlns:a16="http://schemas.microsoft.com/office/drawing/2014/main" id="{36812EDB-2339-3A95-727A-69EE64DB4290}"/>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146440"/>
            <a:ext cx="12192000" cy="6426200"/>
          </a:xfrm>
          <a:prstGeom prst="rect">
            <a:avLst/>
          </a:prstGeom>
        </p:spPr>
      </p:pic>
    </p:spTree>
    <p:custDataLst>
      <p:tags r:id="rId1"/>
    </p:custDataLst>
    <p:extLst>
      <p:ext uri="{BB962C8B-B14F-4D97-AF65-F5344CB8AC3E}">
        <p14:creationId xmlns:p14="http://schemas.microsoft.com/office/powerpoint/2010/main" val="11711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2: </a:t>
            </a:r>
            <a:r>
              <a:rPr lang="en-US" sz="2000">
                <a:latin typeface="Bosch Sans Black" panose="020B0A04020202020204" pitchFamily="34" charset="0"/>
              </a:rPr>
              <a:t>Frame error</a:t>
            </a:r>
          </a:p>
        </p:txBody>
      </p:sp>
      <p:pic>
        <p:nvPicPr>
          <p:cNvPr id="15" name="cut14">
            <a:hlinkClick r:id="" action="ppaction://media"/>
            <a:extLst>
              <a:ext uri="{FF2B5EF4-FFF2-40B4-BE49-F238E27FC236}">
                <a16:creationId xmlns:a16="http://schemas.microsoft.com/office/drawing/2014/main" id="{6454003A-BE62-BDC3-9924-55B673FE9974}"/>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1143000"/>
            <a:ext cx="12192000" cy="4572000"/>
          </a:xfrm>
          <a:prstGeom prst="rect">
            <a:avLst/>
          </a:prstGeom>
        </p:spPr>
      </p:pic>
    </p:spTree>
    <p:custDataLst>
      <p:tags r:id="rId1"/>
    </p:custDataLst>
    <p:extLst>
      <p:ext uri="{BB962C8B-B14F-4D97-AF65-F5344CB8AC3E}">
        <p14:creationId xmlns:p14="http://schemas.microsoft.com/office/powerpoint/2010/main" val="140562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2: </a:t>
            </a:r>
            <a:r>
              <a:rPr lang="en-US" sz="2000">
                <a:latin typeface="Bosch Sans Black" panose="020B0A04020202020204" pitchFamily="34" charset="0"/>
              </a:rPr>
              <a:t>Frame error</a:t>
            </a:r>
          </a:p>
        </p:txBody>
      </p:sp>
      <p:sp>
        <p:nvSpPr>
          <p:cNvPr id="11" name="TextBox 10">
            <a:extLst>
              <a:ext uri="{FF2B5EF4-FFF2-40B4-BE49-F238E27FC236}">
                <a16:creationId xmlns:a16="http://schemas.microsoft.com/office/drawing/2014/main" id="{92645496-CDC7-F59E-9C6F-6C927137AB22}"/>
              </a:ext>
            </a:extLst>
          </p:cNvPr>
          <p:cNvSpPr txBox="1"/>
          <p:nvPr/>
        </p:nvSpPr>
        <p:spPr>
          <a:xfrm>
            <a:off x="456808" y="1202643"/>
            <a:ext cx="10540284"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atin typeface="Bosch Office Sans" pitchFamily="2" charset="0"/>
              </a:rPr>
              <a:t>A lot more common than other types </a:t>
            </a:r>
            <a:endParaRPr lang="vi-VN">
              <a:latin typeface="Bosch Office Sans" pitchFamily="2" charset="0"/>
            </a:endParaRPr>
          </a:p>
          <a:p>
            <a:pPr marL="285750" indent="-285750">
              <a:spcAft>
                <a:spcPts val="600"/>
              </a:spcAft>
              <a:buFont typeface="Arial" panose="020B0604020202020204" pitchFamily="34" charset="0"/>
              <a:buChar char="•"/>
            </a:pPr>
            <a:r>
              <a:rPr lang="en-US">
                <a:latin typeface="Bosch Office Sans" pitchFamily="2" charset="0"/>
              </a:rPr>
              <a:t>Mostly happen on tab/page transitions</a:t>
            </a:r>
          </a:p>
        </p:txBody>
      </p:sp>
    </p:spTree>
    <p:custDataLst>
      <p:tags r:id="rId1"/>
    </p:custDataLst>
    <p:extLst>
      <p:ext uri="{BB962C8B-B14F-4D97-AF65-F5344CB8AC3E}">
        <p14:creationId xmlns:p14="http://schemas.microsoft.com/office/powerpoint/2010/main" val="276658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pic>
        <p:nvPicPr>
          <p:cNvPr id="11" name="cut15">
            <a:hlinkClick r:id="" action="ppaction://media"/>
            <a:extLst>
              <a:ext uri="{FF2B5EF4-FFF2-40B4-BE49-F238E27FC236}">
                <a16:creationId xmlns:a16="http://schemas.microsoft.com/office/drawing/2014/main" id="{4D8BCFC0-6972-A089-888D-EB6F570596F6}"/>
              </a:ext>
            </a:extLst>
          </p:cNvPr>
          <p:cNvPicPr>
            <a:picLocks noChangeAspect="1"/>
          </p:cNvPicPr>
          <p:nvPr>
            <a:videoFile r:link="rId9"/>
            <p:extLst>
              <p:ext uri="{DAA4B4D4-6D71-4841-9C94-3DE7FCFB9230}">
                <p14:media xmlns:p14="http://schemas.microsoft.com/office/powerpoint/2010/main" r:embed="rId8"/>
              </p:ext>
            </p:extLst>
          </p:nvPr>
        </p:nvPicPr>
        <p:blipFill>
          <a:blip r:embed="rId21"/>
          <a:stretch>
            <a:fillRect/>
          </a:stretch>
        </p:blipFill>
        <p:spPr>
          <a:xfrm>
            <a:off x="542741" y="750968"/>
            <a:ext cx="11105814" cy="6121212"/>
          </a:xfrm>
          <a:prstGeom prst="rect">
            <a:avLst/>
          </a:prstGeom>
        </p:spPr>
      </p:pic>
      <p:sp>
        <p:nvSpPr>
          <p:cNvPr id="15" name="Titel 7">
            <a:extLst>
              <a:ext uri="{FF2B5EF4-FFF2-40B4-BE49-F238E27FC236}">
                <a16:creationId xmlns:a16="http://schemas.microsoft.com/office/drawing/2014/main" id="{379C1858-8A07-363D-C923-16C512DB620A}"/>
              </a:ext>
            </a:extLst>
          </p:cNvPr>
          <p:cNvSpPr txBox="1">
            <a:spLocks/>
          </p:cNvSpPr>
          <p:nvPr>
            <p:custDataLst>
              <p:tags r:id="rId10"/>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3: Object</a:t>
            </a:r>
            <a:endParaRPr lang="en-US" sz="2000">
              <a:latin typeface="Bosch Sans Black" panose="020B0A04020202020204" pitchFamily="34" charset="0"/>
            </a:endParaRPr>
          </a:p>
        </p:txBody>
      </p:sp>
    </p:spTree>
    <p:custDataLst>
      <p:tags r:id="rId1"/>
    </p:custDataLst>
    <p:extLst>
      <p:ext uri="{BB962C8B-B14F-4D97-AF65-F5344CB8AC3E}">
        <p14:creationId xmlns:p14="http://schemas.microsoft.com/office/powerpoint/2010/main" val="14784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15" name="Titel 7">
            <a:extLst>
              <a:ext uri="{FF2B5EF4-FFF2-40B4-BE49-F238E27FC236}">
                <a16:creationId xmlns:a16="http://schemas.microsoft.com/office/drawing/2014/main" id="{379C1858-8A07-363D-C923-16C512DB620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a:t>
            </a:r>
            <a:r>
              <a:rPr lang="en-US" sz="2000">
                <a:latin typeface="Bosch Sans Black" panose="020B0A04020202020204" pitchFamily="34" charset="0"/>
              </a:rPr>
              <a:t>4: list - slider</a:t>
            </a:r>
          </a:p>
        </p:txBody>
      </p:sp>
      <p:pic>
        <p:nvPicPr>
          <p:cNvPr id="11" name="cut3">
            <a:hlinkClick r:id="" action="ppaction://media"/>
            <a:extLst>
              <a:ext uri="{FF2B5EF4-FFF2-40B4-BE49-F238E27FC236}">
                <a16:creationId xmlns:a16="http://schemas.microsoft.com/office/drawing/2014/main" id="{2CB3878F-D9BD-38D7-1C21-31E296FB818D}"/>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2016943" y="748885"/>
            <a:ext cx="8157410" cy="6118058"/>
          </a:xfrm>
          <a:prstGeom prst="rect">
            <a:avLst/>
          </a:prstGeom>
        </p:spPr>
      </p:pic>
    </p:spTree>
    <p:custDataLst>
      <p:tags r:id="rId1"/>
    </p:custDataLst>
    <p:extLst>
      <p:ext uri="{BB962C8B-B14F-4D97-AF65-F5344CB8AC3E}">
        <p14:creationId xmlns:p14="http://schemas.microsoft.com/office/powerpoint/2010/main" val="219460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15" name="Titel 7">
            <a:extLst>
              <a:ext uri="{FF2B5EF4-FFF2-40B4-BE49-F238E27FC236}">
                <a16:creationId xmlns:a16="http://schemas.microsoft.com/office/drawing/2014/main" id="{379C1858-8A07-363D-C923-16C512DB620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5</a:t>
            </a:r>
            <a:r>
              <a:rPr lang="en-US" sz="2000">
                <a:latin typeface="Bosch Sans Black" panose="020B0A04020202020204" pitchFamily="34" charset="0"/>
              </a:rPr>
              <a:t>: </a:t>
            </a:r>
            <a:r>
              <a:rPr lang="vi-VN" sz="2000">
                <a:latin typeface="Bosch Sans Black" panose="020B0A04020202020204" pitchFamily="34" charset="0"/>
              </a:rPr>
              <a:t>screen slide</a:t>
            </a:r>
            <a:endParaRPr lang="en-US" sz="2000">
              <a:latin typeface="Bosch Sans Black" panose="020B0A04020202020204" pitchFamily="34" charset="0"/>
            </a:endParaRPr>
          </a:p>
        </p:txBody>
      </p:sp>
      <p:pic>
        <p:nvPicPr>
          <p:cNvPr id="11" name="cut7">
            <a:hlinkClick r:id="" action="ppaction://media"/>
            <a:extLst>
              <a:ext uri="{FF2B5EF4-FFF2-40B4-BE49-F238E27FC236}">
                <a16:creationId xmlns:a16="http://schemas.microsoft.com/office/drawing/2014/main" id="{D8338140-88F8-B4FB-34E3-929DCEB25DBF}"/>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659355" y="748885"/>
            <a:ext cx="10882153" cy="6121211"/>
          </a:xfrm>
          <a:prstGeom prst="rect">
            <a:avLst/>
          </a:prstGeom>
        </p:spPr>
      </p:pic>
    </p:spTree>
    <p:custDataLst>
      <p:tags r:id="rId1"/>
    </p:custDataLst>
    <p:extLst>
      <p:ext uri="{BB962C8B-B14F-4D97-AF65-F5344CB8AC3E}">
        <p14:creationId xmlns:p14="http://schemas.microsoft.com/office/powerpoint/2010/main" val="16812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itel 7">
            <a:extLst>
              <a:ext uri="{FF2B5EF4-FFF2-40B4-BE49-F238E27FC236}">
                <a16:creationId xmlns:a16="http://schemas.microsoft.com/office/drawing/2014/main" id="{379C1858-8A07-363D-C923-16C512DB620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a:t>
            </a:r>
            <a:r>
              <a:rPr lang="en-US" sz="2000">
                <a:latin typeface="Bosch Sans Black" panose="020B0A04020202020204" pitchFamily="34" charset="0"/>
              </a:rPr>
              <a:t>6: blank screen</a:t>
            </a:r>
          </a:p>
        </p:txBody>
      </p:sp>
      <p:pic>
        <p:nvPicPr>
          <p:cNvPr id="12" name="Picture 11">
            <a:extLst>
              <a:ext uri="{FF2B5EF4-FFF2-40B4-BE49-F238E27FC236}">
                <a16:creationId xmlns:a16="http://schemas.microsoft.com/office/drawing/2014/main" id="{D08BE2F1-5EF2-72DB-C183-3CFEF2E16AA1}"/>
              </a:ext>
            </a:extLst>
          </p:cNvPr>
          <p:cNvPicPr>
            <a:picLocks noChangeAspect="1"/>
          </p:cNvPicPr>
          <p:nvPr/>
        </p:nvPicPr>
        <p:blipFill>
          <a:blip r:embed="rId19"/>
          <a:stretch>
            <a:fillRect/>
          </a:stretch>
        </p:blipFill>
        <p:spPr>
          <a:xfrm>
            <a:off x="0" y="922653"/>
            <a:ext cx="12192000" cy="5012694"/>
          </a:xfrm>
          <a:prstGeom prst="rect">
            <a:avLst/>
          </a:prstGeom>
        </p:spPr>
      </p:pic>
    </p:spTree>
    <p:custDataLst>
      <p:tags r:id="rId1"/>
    </p:custDataLst>
    <p:extLst>
      <p:ext uri="{BB962C8B-B14F-4D97-AF65-F5344CB8AC3E}">
        <p14:creationId xmlns:p14="http://schemas.microsoft.com/office/powerpoint/2010/main" val="4290073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Analysis – </a:t>
            </a:r>
            <a:r>
              <a:rPr lang="en-US" sz="2000">
                <a:latin typeface="Bosch Sans Black" panose="020B0A04020202020204" pitchFamily="34" charset="0"/>
              </a:rPr>
              <a:t>Collect data</a:t>
            </a:r>
          </a:p>
        </p:txBody>
      </p:sp>
      <p:pic>
        <p:nvPicPr>
          <p:cNvPr id="19" name="Picture 18">
            <a:extLst>
              <a:ext uri="{FF2B5EF4-FFF2-40B4-BE49-F238E27FC236}">
                <a16:creationId xmlns:a16="http://schemas.microsoft.com/office/drawing/2014/main" id="{90A92963-79F8-5053-86C6-F1E30AE8CF1B}"/>
              </a:ext>
            </a:extLst>
          </p:cNvPr>
          <p:cNvPicPr>
            <a:picLocks noChangeAspect="1"/>
          </p:cNvPicPr>
          <p:nvPr/>
        </p:nvPicPr>
        <p:blipFill>
          <a:blip r:embed="rId19"/>
          <a:stretch>
            <a:fillRect/>
          </a:stretch>
        </p:blipFill>
        <p:spPr>
          <a:xfrm>
            <a:off x="6912053" y="1202643"/>
            <a:ext cx="4329451" cy="4296464"/>
          </a:xfrm>
          <a:prstGeom prst="rect">
            <a:avLst/>
          </a:prstGeom>
        </p:spPr>
      </p:pic>
      <p:pic>
        <p:nvPicPr>
          <p:cNvPr id="22" name="Picture 21">
            <a:extLst>
              <a:ext uri="{FF2B5EF4-FFF2-40B4-BE49-F238E27FC236}">
                <a16:creationId xmlns:a16="http://schemas.microsoft.com/office/drawing/2014/main" id="{931F77B0-5C65-4025-703F-3613BA71AB9D}"/>
              </a:ext>
            </a:extLst>
          </p:cNvPr>
          <p:cNvPicPr>
            <a:picLocks noChangeAspect="1"/>
          </p:cNvPicPr>
          <p:nvPr/>
        </p:nvPicPr>
        <p:blipFill>
          <a:blip r:embed="rId20"/>
          <a:stretch>
            <a:fillRect/>
          </a:stretch>
        </p:blipFill>
        <p:spPr>
          <a:xfrm>
            <a:off x="456808" y="3771602"/>
            <a:ext cx="6317401" cy="1390103"/>
          </a:xfrm>
          <a:prstGeom prst="rect">
            <a:avLst/>
          </a:prstGeom>
        </p:spPr>
      </p:pic>
      <p:sp>
        <p:nvSpPr>
          <p:cNvPr id="24" name="TextBox 23">
            <a:extLst>
              <a:ext uri="{FF2B5EF4-FFF2-40B4-BE49-F238E27FC236}">
                <a16:creationId xmlns:a16="http://schemas.microsoft.com/office/drawing/2014/main" id="{F7420FDA-CE96-814B-05A0-BD5FDAD76D15}"/>
              </a:ext>
            </a:extLst>
          </p:cNvPr>
          <p:cNvSpPr txBox="1"/>
          <p:nvPr/>
        </p:nvSpPr>
        <p:spPr>
          <a:xfrm>
            <a:off x="1006643" y="2125485"/>
            <a:ext cx="6104020" cy="723275"/>
          </a:xfrm>
          <a:prstGeom prst="rect">
            <a:avLst/>
          </a:prstGeom>
          <a:noFill/>
        </p:spPr>
        <p:txBody>
          <a:bodyPr wrap="square">
            <a:spAutoFit/>
          </a:bodyPr>
          <a:lstStyle/>
          <a:p>
            <a:pPr marL="285750" indent="-285750">
              <a:spcAft>
                <a:spcPts val="600"/>
              </a:spcAft>
              <a:buFont typeface="Arial" panose="020B0604020202020204" pitchFamily="34" charset="0"/>
              <a:buChar char="•"/>
            </a:pPr>
            <a:r>
              <a:rPr lang="vi-VN">
                <a:latin typeface="Bosch Office Sans" pitchFamily="2" charset="0"/>
              </a:rPr>
              <a:t>132 issues - 200 test case </a:t>
            </a:r>
            <a:r>
              <a:rPr lang="en-US">
                <a:latin typeface="Bosch Office Sans" pitchFamily="2" charset="0"/>
              </a:rPr>
              <a:t>clips</a:t>
            </a:r>
            <a:endParaRPr lang="vi-VN">
              <a:latin typeface="Bosch Office Sans" pitchFamily="2" charset="0"/>
            </a:endParaRPr>
          </a:p>
          <a:p>
            <a:pPr marL="285750" indent="-285750">
              <a:spcAft>
                <a:spcPts val="600"/>
              </a:spcAft>
              <a:buFont typeface="Arial" panose="020B0604020202020204" pitchFamily="34" charset="0"/>
              <a:buChar char="•"/>
            </a:pPr>
            <a:r>
              <a:rPr lang="vi-VN">
                <a:latin typeface="Bosch Office Sans" pitchFamily="2" charset="0"/>
              </a:rPr>
              <a:t>Categorization, simple processing</a:t>
            </a:r>
          </a:p>
        </p:txBody>
      </p:sp>
    </p:spTree>
    <p:custDataLst>
      <p:tags r:id="rId1"/>
    </p:custDataLst>
    <p:extLst>
      <p:ext uri="{BB962C8B-B14F-4D97-AF65-F5344CB8AC3E}">
        <p14:creationId xmlns:p14="http://schemas.microsoft.com/office/powerpoint/2010/main" val="2035129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2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7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8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8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9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9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9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0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0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1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1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1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2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2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3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3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3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3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4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4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4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4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5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6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6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7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7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7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8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8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9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9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3943</TotalTime>
  <Words>992</Words>
  <Application>Microsoft Office PowerPoint</Application>
  <PresentationFormat>Widescreen</PresentationFormat>
  <Paragraphs>106</Paragraphs>
  <Slides>21</Slides>
  <Notes>21</Notes>
  <HiddenSlides>7</HiddenSlides>
  <MMClips>14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Bosch Office Sans</vt:lpstr>
      <vt:lpstr>Bosch Sans Black</vt:lpstr>
      <vt:lpstr>Calibri</vt:lpstr>
      <vt:lpstr>Calibri Light</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131</cp:revision>
  <dcterms:created xsi:type="dcterms:W3CDTF">2023-06-22T03:40:40Z</dcterms:created>
  <dcterms:modified xsi:type="dcterms:W3CDTF">2023-09-08T02:54:50Z</dcterms:modified>
</cp:coreProperties>
</file>